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79" r:id="rId4"/>
    <p:sldId id="280" r:id="rId5"/>
    <p:sldId id="281" r:id="rId6"/>
    <p:sldId id="282" r:id="rId7"/>
    <p:sldId id="283" r:id="rId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66F"/>
    <a:srgbClr val="F1A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68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936" y="6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91429-65FC-4AFB-9B2E-B06950522FBC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0C73D-070F-4636-9127-F245852211B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7328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5C31-BB8E-4127-9B26-5B4634704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AE4CF-8C19-4557-B386-89DCEC7CF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D451A-5AA2-4166-BE26-A6ACE4DC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F2106-1A0C-4480-8E4C-29103561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3E80D-410D-4C97-9701-B078D2A2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598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6A52D-D132-4473-9606-95254EBA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10D2A-5B43-437D-995A-4209318D0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1ADE5-D3E6-4A4A-81CB-EC2FAE5A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296BC-0B0F-4C89-A0E2-E014CCFF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D221B-1ACE-4C0C-811F-DADF6020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254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880629-D4E7-4379-8CF9-4B47AFC47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8AE3A-E039-44E2-BF74-728BA77AE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E2A29-2004-428A-9799-01C41AAD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4963F-9BB9-46AE-9EB5-7BFAA984A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48A6B-945D-4FBE-A45F-8BFEB45A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402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061B-26C1-4F40-A236-047AC30D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9613E-E661-4E5B-8BBF-C5636A11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8DD5B-57CF-4D97-A937-80A50C769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4ABD5-D524-41A2-88B2-16C9275D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E2AA8-6330-4961-9EBD-E7F0D910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077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CAAA-B37C-4F53-A92E-A2CFDEB00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B716A-BAE9-4C2A-80FF-6E3585777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B78BF-815A-4E26-9D59-D15836EE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2D6C9-3612-4602-B3A2-AAD916FC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3A56A-5A31-4C77-A49B-F233E948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278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EEF5-EE03-4CF6-B21D-C261FE38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CAC8C-5BA8-4974-847D-A45A88D53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B06DC-C67B-49B3-A3C7-D81CDCDEF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32B4B-EA3A-4C50-8442-9CB5D93E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A82C1-3ACB-4818-B7DA-5357DFD6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91DCA-056A-49E1-BBA0-85B13F1B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387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6938-C3FE-4E4A-87C7-C573E441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F5443-B6ED-4365-8DDF-EC844BF3D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270AB-254F-4723-BC30-2A84EF082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E4678-7691-4051-8F60-2138A4E10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0AF319-66ED-4F60-85E4-E2FCA3CE7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9A7395-A251-459D-8913-401EBCF5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FA82BF-67B5-4D55-BDFB-AAE9AFB8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4AF85-5E77-4A96-BA90-B17A18CF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590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B714D-BCC9-4CBB-B062-5E4916A3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70641-71C7-44DA-9493-3045BDC6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04981-1169-440F-95BA-CE5B45A6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D82B5-B98D-4B68-BF44-5DA96BED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211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3BA282-6B51-4D5B-8F10-DA331260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4C5A9-8E91-4434-9D13-C7221ACD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6293-DB09-4658-9277-7B684FDB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5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BAC8-DB60-4A8E-B500-9A1A67CB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ACFA8-EB7C-42AA-8C3D-2930360C0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2516E-9BAE-4046-B8ED-35EE9B05B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53E4-6021-486A-B1C7-92790DC54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03DF8-3D3A-4148-B81C-9AC55B7D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E939A-7761-46C6-8B64-3D050609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5179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0164-6132-4752-B858-6B700182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33706-205F-4010-BE8C-709EBBD54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1CC9D-5FF8-44A5-A6FB-5DA67B005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8721A-A30F-4911-B0DC-307D3BB6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7F847-D1DB-485B-B922-A63679AE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A7605-1409-44DD-9AF1-B416D6D8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265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0251DC-A919-415E-848D-F9626AB1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BF22F-E52B-497D-8F18-9517C0AD0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E7210-B201-4631-9F8B-3C610DC44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4C701-DB9B-45DB-8624-ADECB233A167}" type="datetimeFigureOut">
              <a:rPr lang="id-ID" smtClean="0"/>
              <a:t>07/03/2024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65724-CD83-4118-BEB9-013535E48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DE3D1-FFBE-42EF-9D21-E34B7223E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441B4-520D-4CFC-9CDC-B6E9CB7DBD5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562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C9B8D36A-A17B-4229-9AED-3DDB32463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" b="23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F91000B5-A907-4A2E-97A1-0B580206DCC5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gradFill flip="none" rotWithShape="1">
            <a:gsLst>
              <a:gs pos="30000">
                <a:schemeClr val="bg1"/>
              </a:gs>
              <a:gs pos="79000">
                <a:schemeClr val="bg1">
                  <a:alpha val="8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BEF0C-953A-4F76-8BCD-3DD3A5BDEB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71"/>
          <a:stretch/>
        </p:blipFill>
        <p:spPr>
          <a:xfrm>
            <a:off x="1" y="0"/>
            <a:ext cx="5541282" cy="6858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38B227F-3B2F-43F9-9B12-538377B0048B}"/>
              </a:ext>
            </a:extLst>
          </p:cNvPr>
          <p:cNvSpPr/>
          <p:nvPr/>
        </p:nvSpPr>
        <p:spPr>
          <a:xfrm>
            <a:off x="0" y="0"/>
            <a:ext cx="5519057" cy="6858000"/>
          </a:xfrm>
          <a:prstGeom prst="rect">
            <a:avLst/>
          </a:prstGeom>
          <a:gradFill flip="none" rotWithShape="1">
            <a:gsLst>
              <a:gs pos="0">
                <a:srgbClr val="1E1918">
                  <a:alpha val="50000"/>
                </a:srgbClr>
              </a:gs>
              <a:gs pos="100000">
                <a:srgbClr val="1E1918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66D2E7-234C-4E45-B872-160EDF756FCD}"/>
              </a:ext>
            </a:extLst>
          </p:cNvPr>
          <p:cNvGrpSpPr/>
          <p:nvPr/>
        </p:nvGrpSpPr>
        <p:grpSpPr>
          <a:xfrm>
            <a:off x="259089" y="158597"/>
            <a:ext cx="3037233" cy="6306458"/>
            <a:chOff x="2093835" y="275771"/>
            <a:chExt cx="3037233" cy="63064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AD396D-A8F8-4D2E-82E2-841B2EC1D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95" t="30422" r="32457" b="29990"/>
            <a:stretch/>
          </p:blipFill>
          <p:spPr>
            <a:xfrm>
              <a:off x="2337070" y="1130300"/>
              <a:ext cx="2603500" cy="4648200"/>
            </a:xfrm>
            <a:custGeom>
              <a:avLst/>
              <a:gdLst>
                <a:gd name="connsiteX0" fmla="*/ 0 w 2603500"/>
                <a:gd name="connsiteY0" fmla="*/ 0 h 4648200"/>
                <a:gd name="connsiteX1" fmla="*/ 2603500 w 2603500"/>
                <a:gd name="connsiteY1" fmla="*/ 0 h 4648200"/>
                <a:gd name="connsiteX2" fmla="*/ 2603500 w 2603500"/>
                <a:gd name="connsiteY2" fmla="*/ 4648200 h 4648200"/>
                <a:gd name="connsiteX3" fmla="*/ 0 w 2603500"/>
                <a:gd name="connsiteY3" fmla="*/ 464820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3500" h="4648200">
                  <a:moveTo>
                    <a:pt x="0" y="0"/>
                  </a:moveTo>
                  <a:lnTo>
                    <a:pt x="2603500" y="0"/>
                  </a:lnTo>
                  <a:lnTo>
                    <a:pt x="2603500" y="4648200"/>
                  </a:lnTo>
                  <a:lnTo>
                    <a:pt x="0" y="4648200"/>
                  </a:lnTo>
                  <a:close/>
                </a:path>
              </a:pathLst>
            </a:cu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E89246-40B9-444F-8D03-63206BD68279}"/>
                </a:ext>
              </a:extLst>
            </p:cNvPr>
            <p:cNvGrpSpPr/>
            <p:nvPr/>
          </p:nvGrpSpPr>
          <p:grpSpPr>
            <a:xfrm>
              <a:off x="2093835" y="275771"/>
              <a:ext cx="3037233" cy="6306458"/>
              <a:chOff x="2093835" y="275771"/>
              <a:chExt cx="3037233" cy="630645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417D26-55FE-4B1B-B9D7-6BABBA0272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69" t="4021" r="20799" b="4021"/>
              <a:stretch/>
            </p:blipFill>
            <p:spPr>
              <a:xfrm>
                <a:off x="2093835" y="275771"/>
                <a:ext cx="3037233" cy="6306458"/>
              </a:xfrm>
              <a:prstGeom prst="rect">
                <a:avLst/>
              </a:prstGeom>
            </p:spPr>
          </p:pic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40F7E73B-EDF8-434B-9AE4-82DB7152D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7070" y="1130300"/>
                <a:ext cx="1959159" cy="3387264"/>
              </a:xfrm>
              <a:custGeom>
                <a:avLst/>
                <a:gdLst>
                  <a:gd name="T0" fmla="*/ 0 w 839"/>
                  <a:gd name="T1" fmla="*/ 2053 h 2053"/>
                  <a:gd name="T2" fmla="*/ 0 w 839"/>
                  <a:gd name="T3" fmla="*/ 0 h 2053"/>
                  <a:gd name="T4" fmla="*/ 839 w 839"/>
                  <a:gd name="T5" fmla="*/ 0 h 2053"/>
                  <a:gd name="T6" fmla="*/ 0 w 839"/>
                  <a:gd name="T7" fmla="*/ 2053 h 2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9" h="2053">
                    <a:moveTo>
                      <a:pt x="0" y="2053"/>
                    </a:moveTo>
                    <a:lnTo>
                      <a:pt x="0" y="0"/>
                    </a:lnTo>
                    <a:lnTo>
                      <a:pt x="839" y="0"/>
                    </a:lnTo>
                    <a:lnTo>
                      <a:pt x="0" y="205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D0F128-D8C9-473F-82AF-0217CEEF3CC3}"/>
              </a:ext>
            </a:extLst>
          </p:cNvPr>
          <p:cNvSpPr txBox="1"/>
          <p:nvPr/>
        </p:nvSpPr>
        <p:spPr>
          <a:xfrm>
            <a:off x="5551498" y="123076"/>
            <a:ext cx="6215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 smtClean="0">
                <a:solidFill>
                  <a:srgbClr val="32425C"/>
                </a:solidFill>
                <a:latin typeface="+mj-lt"/>
              </a:rPr>
              <a:t>Mobile Application Development</a:t>
            </a:r>
            <a:endParaRPr lang="en-US" sz="3600" b="1" dirty="0">
              <a:solidFill>
                <a:srgbClr val="32425C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D557F-4C13-4247-A2C4-6DE5D3C64DED}"/>
              </a:ext>
            </a:extLst>
          </p:cNvPr>
          <p:cNvSpPr txBox="1"/>
          <p:nvPr/>
        </p:nvSpPr>
        <p:spPr>
          <a:xfrm>
            <a:off x="5556766" y="764811"/>
            <a:ext cx="22535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rgbClr val="32425C"/>
                </a:solidFill>
                <a:latin typeface="+mj-lt"/>
              </a:rPr>
              <a:t>Muhammad Ashraf Baloch</a:t>
            </a:r>
            <a:endParaRPr lang="en-US" sz="1600" dirty="0">
              <a:solidFill>
                <a:srgbClr val="32425C"/>
              </a:solidFill>
              <a:latin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BBC676-3AA4-458A-9BF4-43A931512C32}"/>
              </a:ext>
            </a:extLst>
          </p:cNvPr>
          <p:cNvCxnSpPr>
            <a:cxnSpLocks/>
          </p:cNvCxnSpPr>
          <p:nvPr/>
        </p:nvCxnSpPr>
        <p:spPr>
          <a:xfrm flipV="1">
            <a:off x="5551497" y="667178"/>
            <a:ext cx="3972748" cy="6598"/>
          </a:xfrm>
          <a:prstGeom prst="line">
            <a:avLst/>
          </a:prstGeom>
          <a:ln w="28575">
            <a:solidFill>
              <a:srgbClr val="00F6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4C0CA1E-882A-48FA-B437-442DB846047E}"/>
              </a:ext>
            </a:extLst>
          </p:cNvPr>
          <p:cNvGrpSpPr/>
          <p:nvPr/>
        </p:nvGrpSpPr>
        <p:grpSpPr>
          <a:xfrm>
            <a:off x="7531771" y="3500556"/>
            <a:ext cx="258763" cy="249237"/>
            <a:chOff x="6928904" y="3462337"/>
            <a:chExt cx="258763" cy="249237"/>
          </a:xfrm>
        </p:grpSpPr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3AE63F2E-2F9B-4E2F-A2FA-BFF02E9A4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8904" y="3462337"/>
              <a:ext cx="258763" cy="147637"/>
            </a:xfrm>
            <a:custGeom>
              <a:avLst/>
              <a:gdLst>
                <a:gd name="T0" fmla="*/ 43 w 92"/>
                <a:gd name="T1" fmla="*/ 52 h 52"/>
                <a:gd name="T2" fmla="*/ 0 w 92"/>
                <a:gd name="T3" fmla="*/ 26 h 52"/>
                <a:gd name="T4" fmla="*/ 46 w 92"/>
                <a:gd name="T5" fmla="*/ 0 h 52"/>
                <a:gd name="T6" fmla="*/ 92 w 92"/>
                <a:gd name="T7" fmla="*/ 26 h 52"/>
                <a:gd name="T8" fmla="*/ 77 w 92"/>
                <a:gd name="T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52">
                  <a:moveTo>
                    <a:pt x="43" y="52"/>
                  </a:moveTo>
                  <a:cubicBezTo>
                    <a:pt x="19" y="50"/>
                    <a:pt x="0" y="26"/>
                    <a:pt x="0" y="26"/>
                  </a:cubicBezTo>
                  <a:cubicBezTo>
                    <a:pt x="0" y="26"/>
                    <a:pt x="21" y="0"/>
                    <a:pt x="46" y="0"/>
                  </a:cubicBezTo>
                  <a:cubicBezTo>
                    <a:pt x="71" y="0"/>
                    <a:pt x="92" y="26"/>
                    <a:pt x="92" y="26"/>
                  </a:cubicBezTo>
                  <a:cubicBezTo>
                    <a:pt x="92" y="26"/>
                    <a:pt x="86" y="33"/>
                    <a:pt x="77" y="40"/>
                  </a:cubicBezTo>
                </a:path>
              </a:pathLst>
            </a:cu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Oval 23">
              <a:extLst>
                <a:ext uri="{FF2B5EF4-FFF2-40B4-BE49-F238E27FC236}">
                  <a16:creationId xmlns:a16="http://schemas.microsoft.com/office/drawing/2014/main" id="{7DD92DE7-0973-4465-B1DE-CA2449A98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3042" y="3490912"/>
              <a:ext cx="88900" cy="90487"/>
            </a:xfrm>
            <a:prstGeom prst="ellips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36D71EEE-3981-46D0-A9A7-9C9F71891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5267" y="3513137"/>
              <a:ext cx="44450" cy="46037"/>
            </a:xfrm>
            <a:custGeom>
              <a:avLst/>
              <a:gdLst>
                <a:gd name="T0" fmla="*/ 8 w 16"/>
                <a:gd name="T1" fmla="*/ 0 h 16"/>
                <a:gd name="T2" fmla="*/ 16 w 16"/>
                <a:gd name="T3" fmla="*/ 8 h 16"/>
                <a:gd name="T4" fmla="*/ 8 w 16"/>
                <a:gd name="T5" fmla="*/ 16 h 16"/>
                <a:gd name="T6" fmla="*/ 0 w 1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</a:path>
              </a:pathLst>
            </a:cu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Oval 25">
              <a:extLst>
                <a:ext uri="{FF2B5EF4-FFF2-40B4-BE49-F238E27FC236}">
                  <a16:creationId xmlns:a16="http://schemas.microsoft.com/office/drawing/2014/main" id="{AEC78F69-76A8-45AE-9E9A-91B0F5E7A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4954" y="3598862"/>
              <a:ext cx="112713" cy="112712"/>
            </a:xfrm>
            <a:prstGeom prst="ellipse">
              <a:avLst/>
            </a:prstGeom>
            <a:noFill/>
            <a:ln w="111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Line 26">
              <a:extLst>
                <a:ext uri="{FF2B5EF4-FFF2-40B4-BE49-F238E27FC236}">
                  <a16:creationId xmlns:a16="http://schemas.microsoft.com/office/drawing/2014/main" id="{2B63A169-9FA1-44F9-B422-0465E47398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0517" y="3625850"/>
              <a:ext cx="0" cy="57150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Line 27">
              <a:extLst>
                <a:ext uri="{FF2B5EF4-FFF2-40B4-BE49-F238E27FC236}">
                  <a16:creationId xmlns:a16="http://schemas.microsoft.com/office/drawing/2014/main" id="{FCA024E4-3F4C-4146-88CB-9726DABD2E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01942" y="3654425"/>
              <a:ext cx="57150" cy="0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D92B2B8-46C1-423E-94E5-703683034406}"/>
              </a:ext>
            </a:extLst>
          </p:cNvPr>
          <p:cNvGrpSpPr/>
          <p:nvPr/>
        </p:nvGrpSpPr>
        <p:grpSpPr>
          <a:xfrm>
            <a:off x="7550321" y="4453641"/>
            <a:ext cx="257175" cy="258763"/>
            <a:chOff x="7096125" y="4297363"/>
            <a:chExt cx="257175" cy="258763"/>
          </a:xfrm>
        </p:grpSpPr>
        <p:sp>
          <p:nvSpPr>
            <p:cNvPr id="78" name="Line 31">
              <a:extLst>
                <a:ext uri="{FF2B5EF4-FFF2-40B4-BE49-F238E27FC236}">
                  <a16:creationId xmlns:a16="http://schemas.microsoft.com/office/drawing/2014/main" id="{DD0223BF-A23E-401C-B17D-FCC24D282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297363"/>
              <a:ext cx="0" cy="258763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Line 32">
              <a:extLst>
                <a:ext uri="{FF2B5EF4-FFF2-40B4-BE49-F238E27FC236}">
                  <a16:creationId xmlns:a16="http://schemas.microsoft.com/office/drawing/2014/main" id="{503EB856-5CA1-4B55-964D-5C741ED23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8363" y="4297363"/>
              <a:ext cx="0" cy="258763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Line 33">
              <a:extLst>
                <a:ext uri="{FF2B5EF4-FFF2-40B4-BE49-F238E27FC236}">
                  <a16:creationId xmlns:a16="http://schemas.microsoft.com/office/drawing/2014/main" id="{AB5E5B6F-16BD-4740-AAA4-8EED969846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3925" y="4297363"/>
              <a:ext cx="0" cy="258763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Line 34">
              <a:extLst>
                <a:ext uri="{FF2B5EF4-FFF2-40B4-BE49-F238E27FC236}">
                  <a16:creationId xmlns:a16="http://schemas.microsoft.com/office/drawing/2014/main" id="{EBAB5A59-70B1-4365-A577-22D9A3ED0B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96125" y="4364038"/>
              <a:ext cx="257175" cy="0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Line 35">
              <a:extLst>
                <a:ext uri="{FF2B5EF4-FFF2-40B4-BE49-F238E27FC236}">
                  <a16:creationId xmlns:a16="http://schemas.microsoft.com/office/drawing/2014/main" id="{14C73698-4B7F-4CC9-B86A-2512E7247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96125" y="4421188"/>
              <a:ext cx="257175" cy="0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Line 36">
              <a:extLst>
                <a:ext uri="{FF2B5EF4-FFF2-40B4-BE49-F238E27FC236}">
                  <a16:creationId xmlns:a16="http://schemas.microsoft.com/office/drawing/2014/main" id="{778BECC5-9E15-4375-A369-FC4F747446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96125" y="4476751"/>
              <a:ext cx="257175" cy="0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43BD2F1-3712-4D3C-AF4F-89FB55E15E58}"/>
              </a:ext>
            </a:extLst>
          </p:cNvPr>
          <p:cNvGrpSpPr/>
          <p:nvPr/>
        </p:nvGrpSpPr>
        <p:grpSpPr>
          <a:xfrm>
            <a:off x="7551738" y="5411488"/>
            <a:ext cx="258763" cy="258763"/>
            <a:chOff x="7029450" y="4297363"/>
            <a:chExt cx="258763" cy="258763"/>
          </a:xfrm>
        </p:grpSpPr>
        <p:sp>
          <p:nvSpPr>
            <p:cNvPr id="88" name="Line 40">
              <a:extLst>
                <a:ext uri="{FF2B5EF4-FFF2-40B4-BE49-F238E27FC236}">
                  <a16:creationId xmlns:a16="http://schemas.microsoft.com/office/drawing/2014/main" id="{E8EA9C71-91F7-4B4E-928E-4F221D000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5013" y="4297363"/>
              <a:ext cx="0" cy="33338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Line 41">
              <a:extLst>
                <a:ext uri="{FF2B5EF4-FFF2-40B4-BE49-F238E27FC236}">
                  <a16:creationId xmlns:a16="http://schemas.microsoft.com/office/drawing/2014/main" id="{1FAC468F-C14A-4E44-8249-7E4AA466F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9450" y="4352926"/>
              <a:ext cx="33338" cy="0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Line 42">
              <a:extLst>
                <a:ext uri="{FF2B5EF4-FFF2-40B4-BE49-F238E27FC236}">
                  <a16:creationId xmlns:a16="http://schemas.microsoft.com/office/drawing/2014/main" id="{EAB9C723-AC49-4BD1-8275-7CBBED4A0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9450" y="4498976"/>
              <a:ext cx="33338" cy="0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Line 43">
              <a:extLst>
                <a:ext uri="{FF2B5EF4-FFF2-40B4-BE49-F238E27FC236}">
                  <a16:creationId xmlns:a16="http://schemas.microsoft.com/office/drawing/2014/main" id="{351BCE64-92D0-4885-8401-B9F94C84B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1063" y="4297363"/>
              <a:ext cx="0" cy="33338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Line 44">
              <a:extLst>
                <a:ext uri="{FF2B5EF4-FFF2-40B4-BE49-F238E27FC236}">
                  <a16:creationId xmlns:a16="http://schemas.microsoft.com/office/drawing/2014/main" id="{1BE16DF1-0DD7-446F-B248-DD3063DA5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5013" y="4521201"/>
              <a:ext cx="0" cy="34925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Line 45">
              <a:extLst>
                <a:ext uri="{FF2B5EF4-FFF2-40B4-BE49-F238E27FC236}">
                  <a16:creationId xmlns:a16="http://schemas.microsoft.com/office/drawing/2014/main" id="{D3812B08-A9AF-44F1-97C7-9FF4303BC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1063" y="4521201"/>
              <a:ext cx="0" cy="34925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Line 46">
              <a:extLst>
                <a:ext uri="{FF2B5EF4-FFF2-40B4-BE49-F238E27FC236}">
                  <a16:creationId xmlns:a16="http://schemas.microsoft.com/office/drawing/2014/main" id="{DD7958F9-7D0E-4A4A-8D65-8736DE09DD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53288" y="4352926"/>
              <a:ext cx="34925" cy="0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Line 47">
              <a:extLst>
                <a:ext uri="{FF2B5EF4-FFF2-40B4-BE49-F238E27FC236}">
                  <a16:creationId xmlns:a16="http://schemas.microsoft.com/office/drawing/2014/main" id="{7D89A26B-4521-45DF-84A9-FE760C3F63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53288" y="4498976"/>
              <a:ext cx="34925" cy="0"/>
            </a:xfrm>
            <a:prstGeom prst="line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id="{7B82BA8F-75AD-4F5E-AD29-DEE343B0C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5013" y="4352926"/>
              <a:ext cx="146050" cy="146050"/>
            </a:xfrm>
            <a:prstGeom prst="rect">
              <a:avLst/>
            </a:prstGeom>
            <a:noFill/>
            <a:ln w="111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9052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C194EE-49CA-4F92-8B08-46DE5317333A}"/>
              </a:ext>
            </a:extLst>
          </p:cNvPr>
          <p:cNvSpPr txBox="1"/>
          <p:nvPr/>
        </p:nvSpPr>
        <p:spPr>
          <a:xfrm>
            <a:off x="874713" y="865651"/>
            <a:ext cx="8733225" cy="33239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Running App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ADB &amp; AVD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.APK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Open Android Studio for creating first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BEB0A-DC67-436B-BAC5-BE2110B4F3ED}"/>
              </a:ext>
            </a:extLst>
          </p:cNvPr>
          <p:cNvSpPr txBox="1"/>
          <p:nvPr/>
        </p:nvSpPr>
        <p:spPr>
          <a:xfrm>
            <a:off x="874713" y="273553"/>
            <a:ext cx="221541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Key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Points 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518A69A-FB83-4D41-8E1A-2A9FF613A1DB}"/>
              </a:ext>
            </a:extLst>
          </p:cNvPr>
          <p:cNvGrpSpPr/>
          <p:nvPr/>
        </p:nvGrpSpPr>
        <p:grpSpPr>
          <a:xfrm>
            <a:off x="11087100" y="0"/>
            <a:ext cx="1104900" cy="518036"/>
            <a:chOff x="10233025" y="0"/>
            <a:chExt cx="1958975" cy="469900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0EF26D10-3602-4333-9589-04CC00154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300" y="0"/>
              <a:ext cx="1917700" cy="469900"/>
            </a:xfrm>
            <a:custGeom>
              <a:avLst/>
              <a:gdLst>
                <a:gd name="T0" fmla="*/ 704 w 704"/>
                <a:gd name="T1" fmla="*/ 0 h 170"/>
                <a:gd name="T2" fmla="*/ 704 w 704"/>
                <a:gd name="T3" fmla="*/ 169 h 170"/>
                <a:gd name="T4" fmla="*/ 603 w 704"/>
                <a:gd name="T5" fmla="*/ 168 h 170"/>
                <a:gd name="T6" fmla="*/ 0 w 704"/>
                <a:gd name="T7" fmla="*/ 0 h 170"/>
                <a:gd name="T8" fmla="*/ 704 w 704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70">
                  <a:moveTo>
                    <a:pt x="704" y="0"/>
                  </a:moveTo>
                  <a:cubicBezTo>
                    <a:pt x="704" y="169"/>
                    <a:pt x="704" y="169"/>
                    <a:pt x="704" y="169"/>
                  </a:cubicBezTo>
                  <a:cubicBezTo>
                    <a:pt x="669" y="170"/>
                    <a:pt x="635" y="169"/>
                    <a:pt x="603" y="168"/>
                  </a:cubicBezTo>
                  <a:cubicBezTo>
                    <a:pt x="150" y="154"/>
                    <a:pt x="0" y="0"/>
                    <a:pt x="0" y="0"/>
                  </a:cubicBezTo>
                  <a:lnTo>
                    <a:pt x="70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07544B4-403B-4354-B54E-C11E802D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3025" y="0"/>
              <a:ext cx="1958975" cy="463550"/>
            </a:xfrm>
            <a:custGeom>
              <a:avLst/>
              <a:gdLst>
                <a:gd name="T0" fmla="*/ 603 w 719"/>
                <a:gd name="T1" fmla="*/ 168 h 168"/>
                <a:gd name="T2" fmla="*/ 0 w 719"/>
                <a:gd name="T3" fmla="*/ 0 h 168"/>
                <a:gd name="T4" fmla="*/ 420 w 719"/>
                <a:gd name="T5" fmla="*/ 73 h 168"/>
                <a:gd name="T6" fmla="*/ 603 w 719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168">
                  <a:moveTo>
                    <a:pt x="603" y="168"/>
                  </a:moveTo>
                  <a:cubicBezTo>
                    <a:pt x="150" y="154"/>
                    <a:pt x="0" y="0"/>
                    <a:pt x="0" y="0"/>
                  </a:cubicBezTo>
                  <a:cubicBezTo>
                    <a:pt x="0" y="0"/>
                    <a:pt x="209" y="73"/>
                    <a:pt x="420" y="73"/>
                  </a:cubicBezTo>
                  <a:cubicBezTo>
                    <a:pt x="608" y="73"/>
                    <a:pt x="719" y="156"/>
                    <a:pt x="603" y="168"/>
                  </a:cubicBezTo>
                  <a:close/>
                </a:path>
              </a:pathLst>
            </a:custGeom>
            <a:solidFill>
              <a:srgbClr val="F1A069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66F984-AE81-4EF5-8664-399FE132E1E6}"/>
              </a:ext>
            </a:extLst>
          </p:cNvPr>
          <p:cNvGrpSpPr/>
          <p:nvPr/>
        </p:nvGrpSpPr>
        <p:grpSpPr>
          <a:xfrm rot="10800000">
            <a:off x="0" y="6339964"/>
            <a:ext cx="1104900" cy="518036"/>
            <a:chOff x="10233025" y="0"/>
            <a:chExt cx="1958975" cy="469900"/>
          </a:xfrm>
        </p:grpSpPr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030052BC-3838-4E2A-8262-B2A23DC1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300" y="0"/>
              <a:ext cx="1917700" cy="469900"/>
            </a:xfrm>
            <a:custGeom>
              <a:avLst/>
              <a:gdLst>
                <a:gd name="T0" fmla="*/ 704 w 704"/>
                <a:gd name="T1" fmla="*/ 0 h 170"/>
                <a:gd name="T2" fmla="*/ 704 w 704"/>
                <a:gd name="T3" fmla="*/ 169 h 170"/>
                <a:gd name="T4" fmla="*/ 603 w 704"/>
                <a:gd name="T5" fmla="*/ 168 h 170"/>
                <a:gd name="T6" fmla="*/ 0 w 704"/>
                <a:gd name="T7" fmla="*/ 0 h 170"/>
                <a:gd name="T8" fmla="*/ 704 w 704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70">
                  <a:moveTo>
                    <a:pt x="704" y="0"/>
                  </a:moveTo>
                  <a:cubicBezTo>
                    <a:pt x="704" y="169"/>
                    <a:pt x="704" y="169"/>
                    <a:pt x="704" y="169"/>
                  </a:cubicBezTo>
                  <a:cubicBezTo>
                    <a:pt x="669" y="170"/>
                    <a:pt x="635" y="169"/>
                    <a:pt x="603" y="168"/>
                  </a:cubicBezTo>
                  <a:cubicBezTo>
                    <a:pt x="150" y="154"/>
                    <a:pt x="0" y="0"/>
                    <a:pt x="0" y="0"/>
                  </a:cubicBezTo>
                  <a:lnTo>
                    <a:pt x="70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9D815041-73A0-4E82-931D-ED2758E1E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3025" y="0"/>
              <a:ext cx="1958975" cy="463550"/>
            </a:xfrm>
            <a:custGeom>
              <a:avLst/>
              <a:gdLst>
                <a:gd name="T0" fmla="*/ 603 w 719"/>
                <a:gd name="T1" fmla="*/ 168 h 168"/>
                <a:gd name="T2" fmla="*/ 0 w 719"/>
                <a:gd name="T3" fmla="*/ 0 h 168"/>
                <a:gd name="T4" fmla="*/ 420 w 719"/>
                <a:gd name="T5" fmla="*/ 73 h 168"/>
                <a:gd name="T6" fmla="*/ 603 w 719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168">
                  <a:moveTo>
                    <a:pt x="603" y="168"/>
                  </a:moveTo>
                  <a:cubicBezTo>
                    <a:pt x="150" y="154"/>
                    <a:pt x="0" y="0"/>
                    <a:pt x="0" y="0"/>
                  </a:cubicBezTo>
                  <a:cubicBezTo>
                    <a:pt x="0" y="0"/>
                    <a:pt x="209" y="73"/>
                    <a:pt x="420" y="73"/>
                  </a:cubicBezTo>
                  <a:cubicBezTo>
                    <a:pt x="608" y="73"/>
                    <a:pt x="719" y="156"/>
                    <a:pt x="603" y="168"/>
                  </a:cubicBezTo>
                  <a:close/>
                </a:path>
              </a:pathLst>
            </a:custGeom>
            <a:solidFill>
              <a:srgbClr val="F1A069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</p:spTree>
    <p:extLst>
      <p:ext uri="{BB962C8B-B14F-4D97-AF65-F5344CB8AC3E}">
        <p14:creationId xmlns:p14="http://schemas.microsoft.com/office/powerpoint/2010/main" val="358078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8518A69A-FB83-4D41-8E1A-2A9FF613A1DB}"/>
              </a:ext>
            </a:extLst>
          </p:cNvPr>
          <p:cNvGrpSpPr/>
          <p:nvPr/>
        </p:nvGrpSpPr>
        <p:grpSpPr>
          <a:xfrm>
            <a:off x="11087100" y="0"/>
            <a:ext cx="1104900" cy="518036"/>
            <a:chOff x="10233025" y="0"/>
            <a:chExt cx="1958975" cy="469900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0EF26D10-3602-4333-9589-04CC00154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300" y="0"/>
              <a:ext cx="1917700" cy="469900"/>
            </a:xfrm>
            <a:custGeom>
              <a:avLst/>
              <a:gdLst>
                <a:gd name="T0" fmla="*/ 704 w 704"/>
                <a:gd name="T1" fmla="*/ 0 h 170"/>
                <a:gd name="T2" fmla="*/ 704 w 704"/>
                <a:gd name="T3" fmla="*/ 169 h 170"/>
                <a:gd name="T4" fmla="*/ 603 w 704"/>
                <a:gd name="T5" fmla="*/ 168 h 170"/>
                <a:gd name="T6" fmla="*/ 0 w 704"/>
                <a:gd name="T7" fmla="*/ 0 h 170"/>
                <a:gd name="T8" fmla="*/ 704 w 704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70">
                  <a:moveTo>
                    <a:pt x="704" y="0"/>
                  </a:moveTo>
                  <a:cubicBezTo>
                    <a:pt x="704" y="169"/>
                    <a:pt x="704" y="169"/>
                    <a:pt x="704" y="169"/>
                  </a:cubicBezTo>
                  <a:cubicBezTo>
                    <a:pt x="669" y="170"/>
                    <a:pt x="635" y="169"/>
                    <a:pt x="603" y="168"/>
                  </a:cubicBezTo>
                  <a:cubicBezTo>
                    <a:pt x="150" y="154"/>
                    <a:pt x="0" y="0"/>
                    <a:pt x="0" y="0"/>
                  </a:cubicBezTo>
                  <a:lnTo>
                    <a:pt x="70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07544B4-403B-4354-B54E-C11E802D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3025" y="0"/>
              <a:ext cx="1958975" cy="463550"/>
            </a:xfrm>
            <a:custGeom>
              <a:avLst/>
              <a:gdLst>
                <a:gd name="T0" fmla="*/ 603 w 719"/>
                <a:gd name="T1" fmla="*/ 168 h 168"/>
                <a:gd name="T2" fmla="*/ 0 w 719"/>
                <a:gd name="T3" fmla="*/ 0 h 168"/>
                <a:gd name="T4" fmla="*/ 420 w 719"/>
                <a:gd name="T5" fmla="*/ 73 h 168"/>
                <a:gd name="T6" fmla="*/ 603 w 719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168">
                  <a:moveTo>
                    <a:pt x="603" y="168"/>
                  </a:moveTo>
                  <a:cubicBezTo>
                    <a:pt x="150" y="154"/>
                    <a:pt x="0" y="0"/>
                    <a:pt x="0" y="0"/>
                  </a:cubicBezTo>
                  <a:cubicBezTo>
                    <a:pt x="0" y="0"/>
                    <a:pt x="209" y="73"/>
                    <a:pt x="420" y="73"/>
                  </a:cubicBezTo>
                  <a:cubicBezTo>
                    <a:pt x="608" y="73"/>
                    <a:pt x="719" y="156"/>
                    <a:pt x="603" y="168"/>
                  </a:cubicBezTo>
                  <a:close/>
                </a:path>
              </a:pathLst>
            </a:custGeom>
            <a:solidFill>
              <a:srgbClr val="F1A069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66F984-AE81-4EF5-8664-399FE132E1E6}"/>
              </a:ext>
            </a:extLst>
          </p:cNvPr>
          <p:cNvGrpSpPr/>
          <p:nvPr/>
        </p:nvGrpSpPr>
        <p:grpSpPr>
          <a:xfrm rot="10800000">
            <a:off x="0" y="6339964"/>
            <a:ext cx="1104900" cy="518036"/>
            <a:chOff x="10233025" y="0"/>
            <a:chExt cx="1958975" cy="469900"/>
          </a:xfrm>
        </p:grpSpPr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030052BC-3838-4E2A-8262-B2A23DC1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300" y="0"/>
              <a:ext cx="1917700" cy="469900"/>
            </a:xfrm>
            <a:custGeom>
              <a:avLst/>
              <a:gdLst>
                <a:gd name="T0" fmla="*/ 704 w 704"/>
                <a:gd name="T1" fmla="*/ 0 h 170"/>
                <a:gd name="T2" fmla="*/ 704 w 704"/>
                <a:gd name="T3" fmla="*/ 169 h 170"/>
                <a:gd name="T4" fmla="*/ 603 w 704"/>
                <a:gd name="T5" fmla="*/ 168 h 170"/>
                <a:gd name="T6" fmla="*/ 0 w 704"/>
                <a:gd name="T7" fmla="*/ 0 h 170"/>
                <a:gd name="T8" fmla="*/ 704 w 704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170">
                  <a:moveTo>
                    <a:pt x="704" y="0"/>
                  </a:moveTo>
                  <a:cubicBezTo>
                    <a:pt x="704" y="169"/>
                    <a:pt x="704" y="169"/>
                    <a:pt x="704" y="169"/>
                  </a:cubicBezTo>
                  <a:cubicBezTo>
                    <a:pt x="669" y="170"/>
                    <a:pt x="635" y="169"/>
                    <a:pt x="603" y="168"/>
                  </a:cubicBezTo>
                  <a:cubicBezTo>
                    <a:pt x="150" y="154"/>
                    <a:pt x="0" y="0"/>
                    <a:pt x="0" y="0"/>
                  </a:cubicBezTo>
                  <a:lnTo>
                    <a:pt x="70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9D815041-73A0-4E82-931D-ED2758E1E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3025" y="0"/>
              <a:ext cx="1958975" cy="463550"/>
            </a:xfrm>
            <a:custGeom>
              <a:avLst/>
              <a:gdLst>
                <a:gd name="T0" fmla="*/ 603 w 719"/>
                <a:gd name="T1" fmla="*/ 168 h 168"/>
                <a:gd name="T2" fmla="*/ 0 w 719"/>
                <a:gd name="T3" fmla="*/ 0 h 168"/>
                <a:gd name="T4" fmla="*/ 420 w 719"/>
                <a:gd name="T5" fmla="*/ 73 h 168"/>
                <a:gd name="T6" fmla="*/ 603 w 719"/>
                <a:gd name="T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168">
                  <a:moveTo>
                    <a:pt x="603" y="168"/>
                  </a:moveTo>
                  <a:cubicBezTo>
                    <a:pt x="150" y="154"/>
                    <a:pt x="0" y="0"/>
                    <a:pt x="0" y="0"/>
                  </a:cubicBezTo>
                  <a:cubicBezTo>
                    <a:pt x="0" y="0"/>
                    <a:pt x="209" y="73"/>
                    <a:pt x="420" y="73"/>
                  </a:cubicBezTo>
                  <a:cubicBezTo>
                    <a:pt x="608" y="73"/>
                    <a:pt x="719" y="156"/>
                    <a:pt x="603" y="168"/>
                  </a:cubicBezTo>
                  <a:close/>
                </a:path>
              </a:pathLst>
            </a:custGeom>
            <a:solidFill>
              <a:srgbClr val="F1A069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387716" y="255518"/>
            <a:ext cx="1276311" cy="837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ADB</a:t>
            </a:r>
            <a:endParaRPr lang="en-US" sz="3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0605" y="1392865"/>
            <a:ext cx="625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Android Debug Bridge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23" y="518036"/>
            <a:ext cx="3639035" cy="55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0247" y="319828"/>
            <a:ext cx="45057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Run on Virtual Device</a:t>
            </a:r>
            <a:endParaRPr lang="en-US" sz="3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80" y="1243158"/>
            <a:ext cx="106299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6" y="698095"/>
            <a:ext cx="107156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2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7" y="399627"/>
            <a:ext cx="9839728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3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2" y="1328782"/>
            <a:ext cx="10867035" cy="53149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9722" y="309196"/>
            <a:ext cx="43963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Open Android Studio</a:t>
            </a:r>
          </a:p>
        </p:txBody>
      </p:sp>
    </p:spTree>
    <p:extLst>
      <p:ext uri="{BB962C8B-B14F-4D97-AF65-F5344CB8AC3E}">
        <p14:creationId xmlns:p14="http://schemas.microsoft.com/office/powerpoint/2010/main" val="128351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34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 Pramadita</dc:creator>
  <cp:lastModifiedBy>Muhammad Ashraf</cp:lastModifiedBy>
  <cp:revision>39</cp:revision>
  <dcterms:created xsi:type="dcterms:W3CDTF">2017-10-29T17:41:38Z</dcterms:created>
  <dcterms:modified xsi:type="dcterms:W3CDTF">2024-03-07T14:49:01Z</dcterms:modified>
</cp:coreProperties>
</file>